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63" r:id="rId3"/>
    <p:sldId id="276" r:id="rId4"/>
    <p:sldId id="268" r:id="rId5"/>
    <p:sldId id="269" r:id="rId6"/>
    <p:sldId id="270" r:id="rId7"/>
    <p:sldId id="272" r:id="rId8"/>
    <p:sldId id="284" r:id="rId9"/>
    <p:sldId id="273" r:id="rId10"/>
    <p:sldId id="285" r:id="rId11"/>
    <p:sldId id="275" r:id="rId12"/>
  </p:sldIdLst>
  <p:sldSz cx="9144000" cy="5143500" type="screen16x9"/>
  <p:notesSz cx="6858000" cy="9144000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1B30"/>
    <a:srgbClr val="A1172B"/>
    <a:srgbClr val="B21A30"/>
    <a:srgbClr val="767070"/>
    <a:srgbClr val="336699"/>
    <a:srgbClr val="0C0C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3" d="100"/>
          <a:sy n="143" d="100"/>
        </p:scale>
        <p:origin x="510" y="1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42988" y="1957388"/>
            <a:ext cx="2197100" cy="708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B81B3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目 录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04888" y="2644775"/>
            <a:ext cx="2846388" cy="584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CONTENTS</a:t>
            </a: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Light Condensed" panose="020B0502040204020203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2053" name="组合 9"/>
          <p:cNvGrpSpPr/>
          <p:nvPr userDrawn="1"/>
        </p:nvGrpSpPr>
        <p:grpSpPr>
          <a:xfrm>
            <a:off x="3419475" y="920750"/>
            <a:ext cx="546100" cy="400050"/>
            <a:chOff x="3563888" y="992223"/>
            <a:chExt cx="545152" cy="400110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3563888" y="1038268"/>
              <a:ext cx="213941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3563888" y="1033504"/>
              <a:ext cx="0" cy="14289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>
              <a:spLocks noChangeArrowheads="1"/>
            </p:cNvSpPr>
            <p:nvPr/>
          </p:nvSpPr>
          <p:spPr bwMode="auto">
            <a:xfrm>
              <a:off x="3605091" y="992223"/>
              <a:ext cx="503949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01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4" name="直接连接符 13"/>
            <p:cNvCxnSpPr/>
            <p:nvPr/>
          </p:nvCxnSpPr>
          <p:spPr>
            <a:xfrm>
              <a:off x="3985430" y="1216095"/>
              <a:ext cx="0" cy="14448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3879253" y="1244878"/>
              <a:ext cx="0" cy="215525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4" name="组合 15"/>
          <p:cNvGrpSpPr/>
          <p:nvPr userDrawn="1"/>
        </p:nvGrpSpPr>
        <p:grpSpPr>
          <a:xfrm>
            <a:off x="3421063" y="1595438"/>
            <a:ext cx="539750" cy="400050"/>
            <a:chOff x="3563888" y="998376"/>
            <a:chExt cx="541218" cy="400110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3563888" y="1039657"/>
              <a:ext cx="213304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3571847" y="1033306"/>
              <a:ext cx="0" cy="142896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3600499" y="998376"/>
              <a:ext cx="504607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02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>
            <a:xfrm>
              <a:off x="3985719" y="1215896"/>
              <a:ext cx="0" cy="14448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rot="5400000">
              <a:off x="3887823" y="1244995"/>
              <a:ext cx="0" cy="21489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5" name="组合 21"/>
          <p:cNvGrpSpPr/>
          <p:nvPr userDrawn="1"/>
        </p:nvGrpSpPr>
        <p:grpSpPr>
          <a:xfrm>
            <a:off x="3421063" y="2171700"/>
            <a:ext cx="544512" cy="400050"/>
            <a:chOff x="3563888" y="992223"/>
            <a:chExt cx="545152" cy="400110"/>
          </a:xfrm>
        </p:grpSpPr>
        <p:cxnSp>
          <p:nvCxnSpPr>
            <p:cNvPr id="23" name="直接连接符 22"/>
            <p:cNvCxnSpPr/>
            <p:nvPr/>
          </p:nvCxnSpPr>
          <p:spPr>
            <a:xfrm>
              <a:off x="3563888" y="1038268"/>
              <a:ext cx="212975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3568656" y="1028741"/>
              <a:ext cx="0" cy="14448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3605212" y="992223"/>
              <a:ext cx="503828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03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3985069" y="1216095"/>
              <a:ext cx="0" cy="14448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rot="5400000">
              <a:off x="3883350" y="1244563"/>
              <a:ext cx="0" cy="21615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6" name="组合 27"/>
          <p:cNvGrpSpPr/>
          <p:nvPr userDrawn="1"/>
        </p:nvGrpSpPr>
        <p:grpSpPr>
          <a:xfrm>
            <a:off x="3421063" y="2747963"/>
            <a:ext cx="539750" cy="400050"/>
            <a:chOff x="3563888" y="998376"/>
            <a:chExt cx="541218" cy="400110"/>
          </a:xfrm>
        </p:grpSpPr>
        <p:cxnSp>
          <p:nvCxnSpPr>
            <p:cNvPr id="29" name="直接连接符 28"/>
            <p:cNvCxnSpPr/>
            <p:nvPr/>
          </p:nvCxnSpPr>
          <p:spPr>
            <a:xfrm>
              <a:off x="3563888" y="1039657"/>
              <a:ext cx="213304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3568663" y="1033306"/>
              <a:ext cx="0" cy="142896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>
              <a:spLocks noChangeArrowheads="1"/>
            </p:cNvSpPr>
            <p:nvPr/>
          </p:nvSpPr>
          <p:spPr bwMode="auto">
            <a:xfrm>
              <a:off x="3600499" y="998376"/>
              <a:ext cx="504607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04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32" name="直接连接符 31"/>
            <p:cNvCxnSpPr/>
            <p:nvPr/>
          </p:nvCxnSpPr>
          <p:spPr>
            <a:xfrm>
              <a:off x="3985719" y="1215896"/>
              <a:ext cx="0" cy="14448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rot="5400000">
              <a:off x="3883843" y="1241023"/>
              <a:ext cx="0" cy="21648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7" name="组合 33"/>
          <p:cNvGrpSpPr/>
          <p:nvPr userDrawn="1"/>
        </p:nvGrpSpPr>
        <p:grpSpPr>
          <a:xfrm>
            <a:off x="3421063" y="3324225"/>
            <a:ext cx="544512" cy="400050"/>
            <a:chOff x="3563888" y="992223"/>
            <a:chExt cx="545152" cy="400110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3563888" y="1038268"/>
              <a:ext cx="212975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3563888" y="1033504"/>
              <a:ext cx="0" cy="14289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>
              <a:spLocks noChangeArrowheads="1"/>
            </p:cNvSpPr>
            <p:nvPr/>
          </p:nvSpPr>
          <p:spPr bwMode="auto">
            <a:xfrm>
              <a:off x="3605212" y="992223"/>
              <a:ext cx="503828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05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38" name="直接连接符 37"/>
            <p:cNvCxnSpPr/>
            <p:nvPr/>
          </p:nvCxnSpPr>
          <p:spPr>
            <a:xfrm>
              <a:off x="3985069" y="1216095"/>
              <a:ext cx="0" cy="14448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rot="5400000">
              <a:off x="3883350" y="1249326"/>
              <a:ext cx="0" cy="21615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矩形 39"/>
          <p:cNvSpPr/>
          <p:nvPr/>
        </p:nvSpPr>
        <p:spPr>
          <a:xfrm>
            <a:off x="4067175" y="966788"/>
            <a:ext cx="4033838" cy="319088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067175" y="1625600"/>
            <a:ext cx="4033838" cy="3190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067175" y="2208213"/>
            <a:ext cx="4033838" cy="319088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4067175" y="2778125"/>
            <a:ext cx="4033838" cy="3190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4067175" y="3359150"/>
            <a:ext cx="4033838" cy="319088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063" name="组合 44"/>
          <p:cNvGrpSpPr/>
          <p:nvPr userDrawn="1"/>
        </p:nvGrpSpPr>
        <p:grpSpPr>
          <a:xfrm>
            <a:off x="3421063" y="3971925"/>
            <a:ext cx="539750" cy="400050"/>
            <a:chOff x="3563888" y="998376"/>
            <a:chExt cx="541218" cy="400110"/>
          </a:xfrm>
        </p:grpSpPr>
        <p:cxnSp>
          <p:nvCxnSpPr>
            <p:cNvPr id="46" name="直接连接符 45"/>
            <p:cNvCxnSpPr/>
            <p:nvPr/>
          </p:nvCxnSpPr>
          <p:spPr>
            <a:xfrm>
              <a:off x="3563888" y="1039657"/>
              <a:ext cx="213304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>
              <a:off x="3568663" y="1033306"/>
              <a:ext cx="0" cy="142896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>
              <a:spLocks noChangeArrowheads="1"/>
            </p:cNvSpPr>
            <p:nvPr/>
          </p:nvSpPr>
          <p:spPr bwMode="auto">
            <a:xfrm>
              <a:off x="3600499" y="998376"/>
              <a:ext cx="504607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06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49" name="直接连接符 48"/>
            <p:cNvCxnSpPr/>
            <p:nvPr/>
          </p:nvCxnSpPr>
          <p:spPr>
            <a:xfrm>
              <a:off x="3985719" y="1215897"/>
              <a:ext cx="0" cy="14448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 rot="5400000">
              <a:off x="3883843" y="1241024"/>
              <a:ext cx="0" cy="21648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矩形 50"/>
          <p:cNvSpPr/>
          <p:nvPr/>
        </p:nvSpPr>
        <p:spPr>
          <a:xfrm>
            <a:off x="4067175" y="4002088"/>
            <a:ext cx="4033838" cy="3190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42988" y="1957388"/>
            <a:ext cx="2197100" cy="708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B81B3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目 录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04888" y="2644775"/>
            <a:ext cx="2846388" cy="584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CONTENTS</a:t>
            </a: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Light Condensed" panose="020B0502040204020203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2053" name="组合 9"/>
          <p:cNvGrpSpPr/>
          <p:nvPr userDrawn="1"/>
        </p:nvGrpSpPr>
        <p:grpSpPr>
          <a:xfrm>
            <a:off x="3419475" y="920750"/>
            <a:ext cx="546100" cy="400050"/>
            <a:chOff x="3563888" y="992223"/>
            <a:chExt cx="545152" cy="400110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3563888" y="1038268"/>
              <a:ext cx="213941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3563888" y="1033504"/>
              <a:ext cx="0" cy="14289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>
              <a:spLocks noChangeArrowheads="1"/>
            </p:cNvSpPr>
            <p:nvPr/>
          </p:nvSpPr>
          <p:spPr bwMode="auto">
            <a:xfrm>
              <a:off x="3605091" y="992223"/>
              <a:ext cx="503949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01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4" name="直接连接符 13"/>
            <p:cNvCxnSpPr/>
            <p:nvPr/>
          </p:nvCxnSpPr>
          <p:spPr>
            <a:xfrm>
              <a:off x="3985430" y="1216095"/>
              <a:ext cx="0" cy="14448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3879253" y="1244878"/>
              <a:ext cx="0" cy="215525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4" name="组合 15"/>
          <p:cNvGrpSpPr/>
          <p:nvPr userDrawn="1"/>
        </p:nvGrpSpPr>
        <p:grpSpPr>
          <a:xfrm>
            <a:off x="3421063" y="1595438"/>
            <a:ext cx="539750" cy="400050"/>
            <a:chOff x="3563888" y="998376"/>
            <a:chExt cx="541218" cy="400110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3563888" y="1039657"/>
              <a:ext cx="213304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3571847" y="1033306"/>
              <a:ext cx="0" cy="142896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3600499" y="998376"/>
              <a:ext cx="504607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02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>
            <a:xfrm>
              <a:off x="3985719" y="1215896"/>
              <a:ext cx="0" cy="14448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rot="5400000">
              <a:off x="3887823" y="1244995"/>
              <a:ext cx="0" cy="21489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5" name="组合 21"/>
          <p:cNvGrpSpPr/>
          <p:nvPr userDrawn="1"/>
        </p:nvGrpSpPr>
        <p:grpSpPr>
          <a:xfrm>
            <a:off x="3421063" y="2171700"/>
            <a:ext cx="544512" cy="400050"/>
            <a:chOff x="3563888" y="992223"/>
            <a:chExt cx="545152" cy="400110"/>
          </a:xfrm>
        </p:grpSpPr>
        <p:cxnSp>
          <p:nvCxnSpPr>
            <p:cNvPr id="23" name="直接连接符 22"/>
            <p:cNvCxnSpPr/>
            <p:nvPr/>
          </p:nvCxnSpPr>
          <p:spPr>
            <a:xfrm>
              <a:off x="3563888" y="1038268"/>
              <a:ext cx="212975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3568656" y="1028741"/>
              <a:ext cx="0" cy="14448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3605212" y="992223"/>
              <a:ext cx="503828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03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3985069" y="1216095"/>
              <a:ext cx="0" cy="14448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rot="5400000">
              <a:off x="3883350" y="1244563"/>
              <a:ext cx="0" cy="21615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6" name="组合 27"/>
          <p:cNvGrpSpPr/>
          <p:nvPr userDrawn="1"/>
        </p:nvGrpSpPr>
        <p:grpSpPr>
          <a:xfrm>
            <a:off x="3421063" y="2747963"/>
            <a:ext cx="539750" cy="400050"/>
            <a:chOff x="3563888" y="998376"/>
            <a:chExt cx="541218" cy="400110"/>
          </a:xfrm>
        </p:grpSpPr>
        <p:cxnSp>
          <p:nvCxnSpPr>
            <p:cNvPr id="29" name="直接连接符 28"/>
            <p:cNvCxnSpPr/>
            <p:nvPr/>
          </p:nvCxnSpPr>
          <p:spPr>
            <a:xfrm>
              <a:off x="3563888" y="1039657"/>
              <a:ext cx="213304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3568663" y="1033306"/>
              <a:ext cx="0" cy="142896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>
              <a:spLocks noChangeArrowheads="1"/>
            </p:cNvSpPr>
            <p:nvPr/>
          </p:nvSpPr>
          <p:spPr bwMode="auto">
            <a:xfrm>
              <a:off x="3600499" y="998376"/>
              <a:ext cx="504607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04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32" name="直接连接符 31"/>
            <p:cNvCxnSpPr/>
            <p:nvPr/>
          </p:nvCxnSpPr>
          <p:spPr>
            <a:xfrm>
              <a:off x="3985719" y="1215896"/>
              <a:ext cx="0" cy="14448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rot="5400000">
              <a:off x="3883843" y="1241023"/>
              <a:ext cx="0" cy="21648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7" name="组合 33"/>
          <p:cNvGrpSpPr/>
          <p:nvPr userDrawn="1"/>
        </p:nvGrpSpPr>
        <p:grpSpPr>
          <a:xfrm>
            <a:off x="3421063" y="3324225"/>
            <a:ext cx="544512" cy="400050"/>
            <a:chOff x="3563888" y="992223"/>
            <a:chExt cx="545152" cy="400110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3563888" y="1038268"/>
              <a:ext cx="212975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3563888" y="1033504"/>
              <a:ext cx="0" cy="14289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>
              <a:spLocks noChangeArrowheads="1"/>
            </p:cNvSpPr>
            <p:nvPr/>
          </p:nvSpPr>
          <p:spPr bwMode="auto">
            <a:xfrm>
              <a:off x="3605212" y="992223"/>
              <a:ext cx="503828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05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38" name="直接连接符 37"/>
            <p:cNvCxnSpPr/>
            <p:nvPr/>
          </p:nvCxnSpPr>
          <p:spPr>
            <a:xfrm>
              <a:off x="3985069" y="1216095"/>
              <a:ext cx="0" cy="14448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rot="5400000">
              <a:off x="3883350" y="1249326"/>
              <a:ext cx="0" cy="21615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矩形 39"/>
          <p:cNvSpPr/>
          <p:nvPr/>
        </p:nvSpPr>
        <p:spPr>
          <a:xfrm>
            <a:off x="4067175" y="966788"/>
            <a:ext cx="4033838" cy="319088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067175" y="1625600"/>
            <a:ext cx="4033838" cy="3190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067175" y="2208213"/>
            <a:ext cx="4033838" cy="319088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4067175" y="2778125"/>
            <a:ext cx="4033838" cy="3190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4067175" y="3359150"/>
            <a:ext cx="4033838" cy="319088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063" name="组合 44"/>
          <p:cNvGrpSpPr/>
          <p:nvPr userDrawn="1"/>
        </p:nvGrpSpPr>
        <p:grpSpPr>
          <a:xfrm>
            <a:off x="3421063" y="3971925"/>
            <a:ext cx="539750" cy="400050"/>
            <a:chOff x="3563888" y="998376"/>
            <a:chExt cx="541218" cy="400110"/>
          </a:xfrm>
        </p:grpSpPr>
        <p:cxnSp>
          <p:nvCxnSpPr>
            <p:cNvPr id="46" name="直接连接符 45"/>
            <p:cNvCxnSpPr/>
            <p:nvPr/>
          </p:nvCxnSpPr>
          <p:spPr>
            <a:xfrm>
              <a:off x="3563888" y="1039657"/>
              <a:ext cx="213304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>
              <a:off x="3568663" y="1033306"/>
              <a:ext cx="0" cy="142896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>
              <a:spLocks noChangeArrowheads="1"/>
            </p:cNvSpPr>
            <p:nvPr/>
          </p:nvSpPr>
          <p:spPr bwMode="auto">
            <a:xfrm>
              <a:off x="3600499" y="998376"/>
              <a:ext cx="504607" cy="40011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Bahnschrift Light Condensed" panose="020B0502040204020203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06</a:t>
              </a:r>
              <a:endPara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hnschrift Light Condensed" panose="020B0502040204020203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49" name="直接连接符 48"/>
            <p:cNvCxnSpPr/>
            <p:nvPr/>
          </p:nvCxnSpPr>
          <p:spPr>
            <a:xfrm>
              <a:off x="3985719" y="1215897"/>
              <a:ext cx="0" cy="14448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 rot="5400000">
              <a:off x="3883843" y="1241024"/>
              <a:ext cx="0" cy="21648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矩形 50"/>
          <p:cNvSpPr/>
          <p:nvPr/>
        </p:nvSpPr>
        <p:spPr>
          <a:xfrm>
            <a:off x="4067175" y="4002088"/>
            <a:ext cx="4033838" cy="3190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2066925"/>
            <a:ext cx="9144000" cy="865188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print"/>
          <a:srcRect l="8515" r="24813"/>
          <a:stretch>
            <a:fillRect/>
          </a:stretch>
        </p:blipFill>
        <p:spPr>
          <a:xfrm>
            <a:off x="1043608" y="1496229"/>
            <a:ext cx="1997454" cy="1997454"/>
          </a:xfrm>
          <a:prstGeom prst="ellipse">
            <a:avLst/>
          </a:prstGeom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327025"/>
            <a:ext cx="9159875" cy="360363"/>
          </a:xfrm>
          <a:prstGeom prst="rect">
            <a:avLst/>
          </a:prstGeom>
          <a:solidFill>
            <a:srgbClr val="767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9750" y="261938"/>
            <a:ext cx="1584325" cy="493713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直角三角形 9"/>
          <p:cNvSpPr/>
          <p:nvPr/>
        </p:nvSpPr>
        <p:spPr>
          <a:xfrm rot="16200000">
            <a:off x="471488" y="258763"/>
            <a:ext cx="65088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直角三角形 10"/>
          <p:cNvSpPr/>
          <p:nvPr/>
        </p:nvSpPr>
        <p:spPr>
          <a:xfrm rot="5400000" flipV="1">
            <a:off x="472281" y="678656"/>
            <a:ext cx="63500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2020094" y="364331"/>
            <a:ext cx="493713" cy="288925"/>
          </a:xfrm>
          <a:prstGeom prst="triangle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04" name="图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5000" y="230188"/>
            <a:ext cx="627063" cy="6270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327025"/>
            <a:ext cx="9159875" cy="360363"/>
          </a:xfrm>
          <a:prstGeom prst="rect">
            <a:avLst/>
          </a:prstGeom>
          <a:solidFill>
            <a:srgbClr val="767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9750" y="261938"/>
            <a:ext cx="2806700" cy="493713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直角三角形 9"/>
          <p:cNvSpPr/>
          <p:nvPr/>
        </p:nvSpPr>
        <p:spPr>
          <a:xfrm rot="16200000">
            <a:off x="471488" y="258763"/>
            <a:ext cx="65088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直角三角形 10"/>
          <p:cNvSpPr/>
          <p:nvPr/>
        </p:nvSpPr>
        <p:spPr>
          <a:xfrm rot="5400000" flipV="1">
            <a:off x="472281" y="678656"/>
            <a:ext cx="63500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3244056" y="364331"/>
            <a:ext cx="493713" cy="288925"/>
          </a:xfrm>
          <a:prstGeom prst="triangle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8" name="图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5000" y="230188"/>
            <a:ext cx="627063" cy="6270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327025"/>
            <a:ext cx="9159875" cy="360363"/>
          </a:xfrm>
          <a:prstGeom prst="rect">
            <a:avLst/>
          </a:prstGeom>
          <a:solidFill>
            <a:srgbClr val="767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9750" y="261938"/>
            <a:ext cx="1584325" cy="493713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直角三角形 9"/>
          <p:cNvSpPr/>
          <p:nvPr/>
        </p:nvSpPr>
        <p:spPr>
          <a:xfrm rot="16200000">
            <a:off x="471488" y="258763"/>
            <a:ext cx="65088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直角三角形 10"/>
          <p:cNvSpPr/>
          <p:nvPr/>
        </p:nvSpPr>
        <p:spPr>
          <a:xfrm rot="5400000" flipV="1">
            <a:off x="472281" y="678656"/>
            <a:ext cx="63500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2020094" y="364331"/>
            <a:ext cx="493713" cy="288925"/>
          </a:xfrm>
          <a:prstGeom prst="triangle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52" name="图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5000" y="230188"/>
            <a:ext cx="627063" cy="6270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153" name="组合 33"/>
          <p:cNvGrpSpPr/>
          <p:nvPr userDrawn="1"/>
        </p:nvGrpSpPr>
        <p:grpSpPr>
          <a:xfrm>
            <a:off x="1474788" y="987425"/>
            <a:ext cx="6121400" cy="3802063"/>
            <a:chOff x="1187624" y="1018932"/>
            <a:chExt cx="6121302" cy="3800683"/>
          </a:xfrm>
        </p:grpSpPr>
        <p:sp>
          <p:nvSpPr>
            <p:cNvPr id="15" name="圆角矩形 14"/>
            <p:cNvSpPr/>
            <p:nvPr/>
          </p:nvSpPr>
          <p:spPr>
            <a:xfrm>
              <a:off x="1188246" y="1018932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1359071" y="1142712"/>
              <a:ext cx="144460" cy="142823"/>
            </a:xfrm>
            <a:prstGeom prst="ellipse">
              <a:avLst/>
            </a:prstGeom>
            <a:solidFill>
              <a:srgbClr val="B81B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1188246" y="1584276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359071" y="1707657"/>
              <a:ext cx="144460" cy="144411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1188246" y="2145502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1359071" y="2267842"/>
              <a:ext cx="144460" cy="144410"/>
            </a:xfrm>
            <a:prstGeom prst="ellipse">
              <a:avLst/>
            </a:prstGeom>
            <a:solidFill>
              <a:srgbClr val="B81B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1188246" y="2715766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1359071" y="2839134"/>
              <a:ext cx="144460" cy="14441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1187624" y="3291830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1359071" y="3415187"/>
              <a:ext cx="144460" cy="142823"/>
            </a:xfrm>
            <a:prstGeom prst="ellipse">
              <a:avLst/>
            </a:prstGeom>
            <a:solidFill>
              <a:srgbClr val="B81B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1187624" y="3867894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1359071" y="3991241"/>
              <a:ext cx="144460" cy="14282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1187624" y="4450283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1359071" y="4573641"/>
              <a:ext cx="144460" cy="142823"/>
            </a:xfrm>
            <a:prstGeom prst="ellipse">
              <a:avLst/>
            </a:prstGeom>
            <a:solidFill>
              <a:srgbClr val="B81B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9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2066925"/>
            <a:ext cx="9144000" cy="865188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print"/>
          <a:srcRect l="8515" r="24813"/>
          <a:stretch>
            <a:fillRect/>
          </a:stretch>
        </p:blipFill>
        <p:spPr>
          <a:xfrm>
            <a:off x="1043608" y="1496229"/>
            <a:ext cx="1997454" cy="1997454"/>
          </a:xfrm>
          <a:prstGeom prst="ellipse">
            <a:avLst/>
          </a:prstGeom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327025"/>
            <a:ext cx="9159875" cy="360363"/>
          </a:xfrm>
          <a:prstGeom prst="rect">
            <a:avLst/>
          </a:prstGeom>
          <a:solidFill>
            <a:srgbClr val="767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9750" y="261938"/>
            <a:ext cx="1584325" cy="493713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直角三角形 9"/>
          <p:cNvSpPr/>
          <p:nvPr/>
        </p:nvSpPr>
        <p:spPr>
          <a:xfrm rot="16200000">
            <a:off x="471488" y="258763"/>
            <a:ext cx="65088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直角三角形 10"/>
          <p:cNvSpPr/>
          <p:nvPr/>
        </p:nvSpPr>
        <p:spPr>
          <a:xfrm rot="5400000" flipV="1">
            <a:off x="472281" y="678656"/>
            <a:ext cx="63500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2020094" y="364331"/>
            <a:ext cx="493713" cy="288925"/>
          </a:xfrm>
          <a:prstGeom prst="triangle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04" name="图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5000" y="230188"/>
            <a:ext cx="627063" cy="6270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327025"/>
            <a:ext cx="9159875" cy="360363"/>
          </a:xfrm>
          <a:prstGeom prst="rect">
            <a:avLst/>
          </a:prstGeom>
          <a:solidFill>
            <a:srgbClr val="767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9750" y="261938"/>
            <a:ext cx="2806700" cy="493713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直角三角形 9"/>
          <p:cNvSpPr/>
          <p:nvPr/>
        </p:nvSpPr>
        <p:spPr>
          <a:xfrm rot="16200000">
            <a:off x="471488" y="258763"/>
            <a:ext cx="65088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直角三角形 10"/>
          <p:cNvSpPr/>
          <p:nvPr/>
        </p:nvSpPr>
        <p:spPr>
          <a:xfrm rot="5400000" flipV="1">
            <a:off x="472281" y="678656"/>
            <a:ext cx="63500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3244056" y="364331"/>
            <a:ext cx="493713" cy="288925"/>
          </a:xfrm>
          <a:prstGeom prst="triangle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8" name="图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5000" y="230188"/>
            <a:ext cx="627063" cy="6270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327025"/>
            <a:ext cx="9159875" cy="360363"/>
          </a:xfrm>
          <a:prstGeom prst="rect">
            <a:avLst/>
          </a:prstGeom>
          <a:solidFill>
            <a:srgbClr val="767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9750" y="261938"/>
            <a:ext cx="1584325" cy="493713"/>
          </a:xfrm>
          <a:prstGeom prst="rect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直角三角形 9"/>
          <p:cNvSpPr/>
          <p:nvPr/>
        </p:nvSpPr>
        <p:spPr>
          <a:xfrm rot="16200000">
            <a:off x="471488" y="258763"/>
            <a:ext cx="65088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直角三角形 10"/>
          <p:cNvSpPr/>
          <p:nvPr/>
        </p:nvSpPr>
        <p:spPr>
          <a:xfrm rot="5400000" flipV="1">
            <a:off x="472281" y="678656"/>
            <a:ext cx="63500" cy="71438"/>
          </a:xfrm>
          <a:prstGeom prst="rtTriangle">
            <a:avLst/>
          </a:prstGeom>
          <a:solidFill>
            <a:srgbClr val="A11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2020094" y="364331"/>
            <a:ext cx="493713" cy="288925"/>
          </a:xfrm>
          <a:prstGeom prst="triangle">
            <a:avLst/>
          </a:prstGeom>
          <a:solidFill>
            <a:srgbClr val="B81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52" name="图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5000" y="230188"/>
            <a:ext cx="627063" cy="6270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153" name="组合 33"/>
          <p:cNvGrpSpPr/>
          <p:nvPr userDrawn="1"/>
        </p:nvGrpSpPr>
        <p:grpSpPr>
          <a:xfrm>
            <a:off x="1474788" y="987425"/>
            <a:ext cx="6121400" cy="3802063"/>
            <a:chOff x="1187624" y="1018932"/>
            <a:chExt cx="6121302" cy="3800683"/>
          </a:xfrm>
        </p:grpSpPr>
        <p:sp>
          <p:nvSpPr>
            <p:cNvPr id="15" name="圆角矩形 14"/>
            <p:cNvSpPr/>
            <p:nvPr/>
          </p:nvSpPr>
          <p:spPr>
            <a:xfrm>
              <a:off x="1188246" y="1018932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1359071" y="1142712"/>
              <a:ext cx="144460" cy="142823"/>
            </a:xfrm>
            <a:prstGeom prst="ellipse">
              <a:avLst/>
            </a:prstGeom>
            <a:solidFill>
              <a:srgbClr val="B81B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1188246" y="1584276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359071" y="1707657"/>
              <a:ext cx="144460" cy="144411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1188246" y="2145502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1359071" y="2267842"/>
              <a:ext cx="144460" cy="144410"/>
            </a:xfrm>
            <a:prstGeom prst="ellipse">
              <a:avLst/>
            </a:prstGeom>
            <a:solidFill>
              <a:srgbClr val="B81B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1188246" y="2715766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1359071" y="2839134"/>
              <a:ext cx="144460" cy="14441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1187624" y="3291830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1359071" y="3415187"/>
              <a:ext cx="144460" cy="142823"/>
            </a:xfrm>
            <a:prstGeom prst="ellipse">
              <a:avLst/>
            </a:prstGeom>
            <a:solidFill>
              <a:srgbClr val="B81B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1187624" y="3867894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1359071" y="3991241"/>
              <a:ext cx="144460" cy="14282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1187624" y="4450283"/>
              <a:ext cx="6120680" cy="3693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1359071" y="4573641"/>
              <a:ext cx="144460" cy="142823"/>
            </a:xfrm>
            <a:prstGeom prst="ellipse">
              <a:avLst/>
            </a:prstGeom>
            <a:solidFill>
              <a:srgbClr val="B81B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9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buNone/>
            </a:pPr>
            <a:fld id="{9A0DB2DC-4C9A-4742-B13C-FB6460FD3503}" type="slidenum">
              <a:rPr lang="en-US" altLang="zh-CN" dirty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50350" cy="51435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50350" cy="51435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/>
          </p:cNvSpPr>
          <p:nvPr>
            <p:ph idx="1"/>
          </p:nvPr>
        </p:nvSpPr>
        <p:spPr>
          <a:xfrm>
            <a:off x="169863" y="4011613"/>
            <a:ext cx="7354887" cy="936625"/>
          </a:xfrm>
          <a:ln/>
        </p:spPr>
        <p:txBody>
          <a:bodyPr vert="horz" wrap="square" lIns="91440" tIns="45720" rIns="91440" bIns="45720" anchor="t" anchorCtr="0"/>
          <a:lstStyle/>
          <a:p>
            <a:pPr eaLnBrk="1" hangingPunct="1"/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请提前一天将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发送至邮箱：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rsbgs@usst.edu.cn</a:t>
            </a:r>
          </a:p>
          <a:p>
            <a:pPr eaLnBrk="1" hangingPunct="1"/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专任教师岗位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自述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分钟，其他岗位自述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分钟</a:t>
            </a:r>
            <a:endParaRPr lang="en-US" altLang="zh-CN" sz="180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文件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命名：姓名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应聘部门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endParaRPr lang="en-US" altLang="zh-CN" sz="1800" dirty="0">
              <a:solidFill>
                <a:srgbClr val="0C0CA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294188" y="2182813"/>
            <a:ext cx="3446463" cy="676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入   职   申   请</a:t>
            </a:r>
          </a:p>
        </p:txBody>
      </p:sp>
      <p:pic>
        <p:nvPicPr>
          <p:cNvPr id="7172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6075" y="-415925"/>
            <a:ext cx="2447925" cy="16176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/>
          <p:cNvSpPr txBox="1"/>
          <p:nvPr/>
        </p:nvSpPr>
        <p:spPr>
          <a:xfrm>
            <a:off x="631825" y="288925"/>
            <a:ext cx="156368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入 职 规 划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/>
          <p:nvPr/>
        </p:nvSpPr>
        <p:spPr>
          <a:xfrm>
            <a:off x="631825" y="288925"/>
            <a:ext cx="156368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 人 简 况</a:t>
            </a:r>
          </a:p>
        </p:txBody>
      </p:sp>
      <p:sp>
        <p:nvSpPr>
          <p:cNvPr id="8195" name="TextBox 7"/>
          <p:cNvSpPr txBox="1"/>
          <p:nvPr/>
        </p:nvSpPr>
        <p:spPr>
          <a:xfrm>
            <a:off x="1835150" y="996950"/>
            <a:ext cx="1368425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姓名：</a:t>
            </a:r>
          </a:p>
        </p:txBody>
      </p:sp>
      <p:sp>
        <p:nvSpPr>
          <p:cNvPr id="8196" name="TextBox 8"/>
          <p:cNvSpPr txBox="1"/>
          <p:nvPr/>
        </p:nvSpPr>
        <p:spPr>
          <a:xfrm>
            <a:off x="4584700" y="998538"/>
            <a:ext cx="13684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性别：</a:t>
            </a:r>
          </a:p>
        </p:txBody>
      </p:sp>
      <p:sp>
        <p:nvSpPr>
          <p:cNvPr id="8197" name="TextBox 11"/>
          <p:cNvSpPr txBox="1"/>
          <p:nvPr/>
        </p:nvSpPr>
        <p:spPr>
          <a:xfrm>
            <a:off x="1835150" y="1563688"/>
            <a:ext cx="13684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出生年月：</a:t>
            </a:r>
          </a:p>
        </p:txBody>
      </p:sp>
      <p:sp>
        <p:nvSpPr>
          <p:cNvPr id="8198" name="TextBox 12"/>
          <p:cNvSpPr txBox="1"/>
          <p:nvPr/>
        </p:nvSpPr>
        <p:spPr>
          <a:xfrm>
            <a:off x="4584700" y="1563688"/>
            <a:ext cx="1368425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国籍：</a:t>
            </a:r>
          </a:p>
        </p:txBody>
      </p:sp>
      <p:sp>
        <p:nvSpPr>
          <p:cNvPr id="8199" name="TextBox 15"/>
          <p:cNvSpPr txBox="1"/>
          <p:nvPr/>
        </p:nvSpPr>
        <p:spPr>
          <a:xfrm>
            <a:off x="1835150" y="2124075"/>
            <a:ext cx="1368425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毕业学校：</a:t>
            </a:r>
          </a:p>
        </p:txBody>
      </p:sp>
      <p:sp>
        <p:nvSpPr>
          <p:cNvPr id="8200" name="TextBox 16"/>
          <p:cNvSpPr txBox="1"/>
          <p:nvPr/>
        </p:nvSpPr>
        <p:spPr>
          <a:xfrm>
            <a:off x="4584700" y="2125663"/>
            <a:ext cx="13684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专业：</a:t>
            </a:r>
          </a:p>
        </p:txBody>
      </p:sp>
      <p:sp>
        <p:nvSpPr>
          <p:cNvPr id="8201" name="TextBox 19"/>
          <p:cNvSpPr txBox="1"/>
          <p:nvPr/>
        </p:nvSpPr>
        <p:spPr>
          <a:xfrm>
            <a:off x="1835150" y="2695575"/>
            <a:ext cx="13684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学历学位：</a:t>
            </a:r>
          </a:p>
        </p:txBody>
      </p:sp>
      <p:sp>
        <p:nvSpPr>
          <p:cNvPr id="8202" name="TextBox 20"/>
          <p:cNvSpPr txBox="1"/>
          <p:nvPr/>
        </p:nvSpPr>
        <p:spPr>
          <a:xfrm>
            <a:off x="4584700" y="2695575"/>
            <a:ext cx="13684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获得年月：</a:t>
            </a:r>
          </a:p>
        </p:txBody>
      </p:sp>
      <p:sp>
        <p:nvSpPr>
          <p:cNvPr id="8203" name="TextBox 23"/>
          <p:cNvSpPr txBox="1"/>
          <p:nvPr/>
        </p:nvSpPr>
        <p:spPr>
          <a:xfrm>
            <a:off x="1835150" y="3270250"/>
            <a:ext cx="1368425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专技职称：</a:t>
            </a:r>
          </a:p>
        </p:txBody>
      </p:sp>
      <p:sp>
        <p:nvSpPr>
          <p:cNvPr id="8204" name="TextBox 24"/>
          <p:cNvSpPr txBox="1"/>
          <p:nvPr/>
        </p:nvSpPr>
        <p:spPr>
          <a:xfrm>
            <a:off x="4583113" y="3271838"/>
            <a:ext cx="13684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受聘年月：</a:t>
            </a:r>
          </a:p>
        </p:txBody>
      </p:sp>
      <p:sp>
        <p:nvSpPr>
          <p:cNvPr id="8205" name="TextBox 27"/>
          <p:cNvSpPr txBox="1"/>
          <p:nvPr/>
        </p:nvSpPr>
        <p:spPr>
          <a:xfrm>
            <a:off x="1835150" y="3846513"/>
            <a:ext cx="1368425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研究方向：</a:t>
            </a:r>
          </a:p>
        </p:txBody>
      </p:sp>
      <p:sp>
        <p:nvSpPr>
          <p:cNvPr id="8206" name="TextBox 31"/>
          <p:cNvSpPr txBox="1"/>
          <p:nvPr/>
        </p:nvSpPr>
        <p:spPr>
          <a:xfrm>
            <a:off x="1835150" y="4429125"/>
            <a:ext cx="1368425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工作单位：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/>
          <p:nvPr/>
        </p:nvSpPr>
        <p:spPr>
          <a:xfrm>
            <a:off x="4067175" y="936625"/>
            <a:ext cx="2881313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学习经历（从本科起）</a:t>
            </a:r>
          </a:p>
        </p:txBody>
      </p:sp>
      <p:sp>
        <p:nvSpPr>
          <p:cNvPr id="9219" name="TextBox 4"/>
          <p:cNvSpPr txBox="1"/>
          <p:nvPr/>
        </p:nvSpPr>
        <p:spPr>
          <a:xfrm>
            <a:off x="4067175" y="1595438"/>
            <a:ext cx="3889375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工作经历（注明专技职称及任职年月）</a:t>
            </a:r>
          </a:p>
        </p:txBody>
      </p:sp>
      <p:sp>
        <p:nvSpPr>
          <p:cNvPr id="9220" name="TextBox 5"/>
          <p:cNvSpPr txBox="1"/>
          <p:nvPr/>
        </p:nvSpPr>
        <p:spPr>
          <a:xfrm>
            <a:off x="4067175" y="2181225"/>
            <a:ext cx="388937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科研项目及成果、获奖</a:t>
            </a:r>
          </a:p>
        </p:txBody>
      </p:sp>
      <p:sp>
        <p:nvSpPr>
          <p:cNvPr id="9221" name="TextBox 6"/>
          <p:cNvSpPr txBox="1"/>
          <p:nvPr/>
        </p:nvSpPr>
        <p:spPr>
          <a:xfrm>
            <a:off x="4067175" y="2744788"/>
            <a:ext cx="388937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学术论著（近三年论文、著作）</a:t>
            </a:r>
          </a:p>
        </p:txBody>
      </p:sp>
      <p:sp>
        <p:nvSpPr>
          <p:cNvPr id="9222" name="TextBox 8"/>
          <p:cNvSpPr txBox="1"/>
          <p:nvPr/>
        </p:nvSpPr>
        <p:spPr>
          <a:xfrm>
            <a:off x="4067175" y="3336925"/>
            <a:ext cx="388937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学术创新和贡献</a:t>
            </a:r>
          </a:p>
        </p:txBody>
      </p:sp>
      <p:sp>
        <p:nvSpPr>
          <p:cNvPr id="9223" name="TextBox 9"/>
          <p:cNvSpPr txBox="1"/>
          <p:nvPr/>
        </p:nvSpPr>
        <p:spPr>
          <a:xfrm>
            <a:off x="4067175" y="3990975"/>
            <a:ext cx="3889375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入职规划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/>
          <p:nvPr/>
        </p:nvSpPr>
        <p:spPr>
          <a:xfrm>
            <a:off x="631825" y="288925"/>
            <a:ext cx="156368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 习 经 历</a:t>
            </a:r>
          </a:p>
        </p:txBody>
      </p:sp>
      <p:sp>
        <p:nvSpPr>
          <p:cNvPr id="10243" name="TextBox 4"/>
          <p:cNvSpPr txBox="1"/>
          <p:nvPr/>
        </p:nvSpPr>
        <p:spPr>
          <a:xfrm>
            <a:off x="2484438" y="320675"/>
            <a:ext cx="17272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从本科起</a:t>
            </a:r>
          </a:p>
        </p:txBody>
      </p:sp>
      <p:sp>
        <p:nvSpPr>
          <p:cNvPr id="10244" name="Rectangle 3"/>
          <p:cNvSpPr txBox="1"/>
          <p:nvPr/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月（本科阶段）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月（硕士阶段）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月（博士阶段）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/>
          <p:nvPr/>
        </p:nvSpPr>
        <p:spPr>
          <a:xfrm>
            <a:off x="631825" y="288925"/>
            <a:ext cx="156368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 作 经 历</a:t>
            </a:r>
          </a:p>
        </p:txBody>
      </p:sp>
      <p:sp>
        <p:nvSpPr>
          <p:cNvPr id="11267" name="TextBox 4"/>
          <p:cNvSpPr txBox="1"/>
          <p:nvPr/>
        </p:nvSpPr>
        <p:spPr>
          <a:xfrm>
            <a:off x="2484438" y="320675"/>
            <a:ext cx="3455987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注明专技职称及任职年月</a:t>
            </a:r>
          </a:p>
        </p:txBody>
      </p:sp>
      <p:sp>
        <p:nvSpPr>
          <p:cNvPr id="11268" name="Rectangle 3"/>
          <p:cNvSpPr txBox="1"/>
          <p:nvPr/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/>
          <p:cNvSpPr txBox="1"/>
          <p:nvPr/>
        </p:nvSpPr>
        <p:spPr>
          <a:xfrm>
            <a:off x="560388" y="288925"/>
            <a:ext cx="3290887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科研项目及成果、获奖</a:t>
            </a:r>
          </a:p>
        </p:txBody>
      </p:sp>
      <p:sp>
        <p:nvSpPr>
          <p:cNvPr id="12291" name="Rectangle 3"/>
          <p:cNvSpPr txBox="1"/>
          <p:nvPr/>
        </p:nvSpPr>
        <p:spPr>
          <a:xfrm>
            <a:off x="395605" y="1203325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/>
          <p:cNvSpPr txBox="1"/>
          <p:nvPr/>
        </p:nvSpPr>
        <p:spPr>
          <a:xfrm>
            <a:off x="560388" y="288925"/>
            <a:ext cx="3290887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科研项目及成果、获奖</a:t>
            </a:r>
          </a:p>
        </p:txBody>
      </p:sp>
      <p:sp>
        <p:nvSpPr>
          <p:cNvPr id="12291" name="Rectangle 3"/>
          <p:cNvSpPr txBox="1"/>
          <p:nvPr/>
        </p:nvSpPr>
        <p:spPr>
          <a:xfrm>
            <a:off x="395605" y="1203325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  <a:p>
            <a:pPr marL="742950" lvl="1" indent="-285750" eaLnBrk="1" hangingPunct="1">
              <a:spcBef>
                <a:spcPct val="20000"/>
              </a:spcBef>
              <a:buFont typeface="Wingdings" panose="05000000000000000000" pitchFamily="2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月－年  月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/>
          <p:nvPr/>
        </p:nvSpPr>
        <p:spPr>
          <a:xfrm>
            <a:off x="631825" y="288925"/>
            <a:ext cx="1563688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 术 论 著</a:t>
            </a:r>
          </a:p>
        </p:txBody>
      </p:sp>
      <p:sp>
        <p:nvSpPr>
          <p:cNvPr id="13315" name="TextBox 4"/>
          <p:cNvSpPr txBox="1"/>
          <p:nvPr/>
        </p:nvSpPr>
        <p:spPr>
          <a:xfrm>
            <a:off x="2484438" y="320675"/>
            <a:ext cx="3455987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近三年论文、著作</a:t>
            </a:r>
          </a:p>
        </p:txBody>
      </p:sp>
      <p:graphicFrame>
        <p:nvGraphicFramePr>
          <p:cNvPr id="6" name="Group 175"/>
          <p:cNvGraphicFramePr/>
          <p:nvPr/>
        </p:nvGraphicFramePr>
        <p:xfrm>
          <a:off x="250825" y="1058863"/>
          <a:ext cx="8569325" cy="3630613"/>
        </p:xfrm>
        <a:graphic>
          <a:graphicData uri="http://schemas.openxmlformats.org/drawingml/2006/table">
            <a:tbl>
              <a:tblPr/>
              <a:tblGrid>
                <a:gridCol w="216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5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20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论、著名称 </a:t>
                      </a:r>
                    </a:p>
                  </a:txBody>
                  <a:tcPr marT="34294" marB="342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出版刊物名称 </a:t>
                      </a:r>
                    </a:p>
                  </a:txBody>
                  <a:tcPr marT="34294" marB="34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发表时间 </a:t>
                      </a:r>
                    </a:p>
                  </a:txBody>
                  <a:tcPr marT="34294" marB="34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书刊登记号及</a:t>
                      </a: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SCI</a:t>
                      </a: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、</a:t>
                      </a: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EI</a:t>
                      </a: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、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SSCI</a:t>
                      </a: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、 </a:t>
                      </a: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A&amp;HCI   </a:t>
                      </a: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收录索引号 </a:t>
                      </a:r>
                    </a:p>
                  </a:txBody>
                  <a:tcPr marT="34294" marB="34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第几作者 </a:t>
                      </a:r>
                    </a:p>
                  </a:txBody>
                  <a:tcPr marT="34294" marB="342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7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/>
          <p:cNvSpPr txBox="1"/>
          <p:nvPr/>
        </p:nvSpPr>
        <p:spPr>
          <a:xfrm>
            <a:off x="755650" y="288925"/>
            <a:ext cx="226758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学术创新和贡献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zJmMmE4MTNiMWRkMzk1ZThjMGM3MDU1YjFmNDY3ZmY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全屏显示(16:9)</PresentationFormat>
  <Paragraphs>59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宋体</vt:lpstr>
      <vt:lpstr>微软雅黑</vt:lpstr>
      <vt:lpstr>Arial</vt:lpstr>
      <vt:lpstr>Bahnschrift Light Condensed</vt:lpstr>
      <vt:lpstr>Calibri</vt:lpstr>
      <vt:lpstr>Times New Roman</vt:lpstr>
      <vt:lpstr>Wingdings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姓名： 出生年月： 毕业学校：  专业： 工作单位 ：</dc:title>
  <dc:creator>admin</dc:creator>
  <cp:lastModifiedBy>DELL</cp:lastModifiedBy>
  <cp:revision>51</cp:revision>
  <dcterms:created xsi:type="dcterms:W3CDTF">2009-09-23T00:59:38Z</dcterms:created>
  <dcterms:modified xsi:type="dcterms:W3CDTF">2024-12-20T02:28:25Z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773F0ADB536A450CB838CACFD5BC7FF4_12</vt:lpwstr>
  </property>
  <property fmtid="{D5CDD505-2E9C-101B-9397-08002B2CF9AE}" pid="3" name="KSOProductBuildVer">
    <vt:lpwstr>2052-12.1.0.16929</vt:lpwstr>
  </property>
</Properties>
</file>